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267" r:id="rId3"/>
    <p:sldId id="266" r:id="rId4"/>
    <p:sldId id="257" r:id="rId5"/>
    <p:sldId id="258" r:id="rId6"/>
    <p:sldId id="259" r:id="rId7"/>
    <p:sldId id="260" r:id="rId8"/>
    <p:sldId id="261" r:id="rId9"/>
    <p:sldId id="262" r:id="rId10"/>
    <p:sldId id="263" r:id="rId11"/>
    <p:sldId id="264" r:id="rId12"/>
    <p:sldId id="265"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varScale="1">
        <p:scale>
          <a:sx n="87" d="100"/>
          <a:sy n="87" d="100"/>
        </p:scale>
        <p:origin x="7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2B959E-161B-4F34-AA36-D275CC429390}"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237E56AB-7EC2-47D9-BE31-058EF5CBADDB}">
      <dgm:prSet phldrT="[Text]"/>
      <dgm:spPr/>
      <dgm:t>
        <a:bodyPr/>
        <a:lstStyle/>
        <a:p>
          <a:r>
            <a:rPr lang="en-GB" dirty="0"/>
            <a:t> </a:t>
          </a:r>
        </a:p>
      </dgm:t>
    </dgm:pt>
    <dgm:pt modelId="{3C9FFA85-B103-49DD-89A6-351CCDBC0270}" type="parTrans" cxnId="{16DD7FA5-4CC6-424C-996D-2EE2FD63B926}">
      <dgm:prSet/>
      <dgm:spPr/>
      <dgm:t>
        <a:bodyPr/>
        <a:lstStyle/>
        <a:p>
          <a:endParaRPr lang="en-GB"/>
        </a:p>
      </dgm:t>
    </dgm:pt>
    <dgm:pt modelId="{C33CD65A-4BE4-45FB-B2C2-02EB25A7576C}" type="sibTrans" cxnId="{16DD7FA5-4CC6-424C-996D-2EE2FD63B926}">
      <dgm:prSet/>
      <dgm:spPr>
        <a:solidFill>
          <a:srgbClr val="00B0F0"/>
        </a:solidFill>
      </dgm:spPr>
      <dgm:t>
        <a:bodyPr/>
        <a:lstStyle/>
        <a:p>
          <a:endParaRPr lang="en-GB"/>
        </a:p>
      </dgm:t>
    </dgm:pt>
    <dgm:pt modelId="{58BF8DF0-E7C8-4C23-9CBB-F21C61082AED}">
      <dgm:prSet phldrT="[Text]"/>
      <dgm:spPr/>
      <dgm:t>
        <a:bodyPr/>
        <a:lstStyle/>
        <a:p>
          <a:r>
            <a:rPr lang="en-GB" dirty="0"/>
            <a:t> </a:t>
          </a:r>
        </a:p>
      </dgm:t>
    </dgm:pt>
    <dgm:pt modelId="{922273C2-0742-456F-A04F-47A7A6DD8A77}" type="parTrans" cxnId="{7E599A9A-5D9D-497E-AC56-A02E7E16C284}">
      <dgm:prSet/>
      <dgm:spPr/>
      <dgm:t>
        <a:bodyPr/>
        <a:lstStyle/>
        <a:p>
          <a:endParaRPr lang="en-GB"/>
        </a:p>
      </dgm:t>
    </dgm:pt>
    <dgm:pt modelId="{85DC024F-9CB6-464D-95CA-4700948AF017}" type="sibTrans" cxnId="{7E599A9A-5D9D-497E-AC56-A02E7E16C284}">
      <dgm:prSet/>
      <dgm:spPr>
        <a:solidFill>
          <a:srgbClr val="00B0F0"/>
        </a:solidFill>
      </dgm:spPr>
      <dgm:t>
        <a:bodyPr/>
        <a:lstStyle/>
        <a:p>
          <a:endParaRPr lang="en-GB"/>
        </a:p>
      </dgm:t>
    </dgm:pt>
    <dgm:pt modelId="{7150C5CF-1F0B-4495-A3AE-61BC868928A8}">
      <dgm:prSet phldrT="[Text]"/>
      <dgm:spPr/>
      <dgm:t>
        <a:bodyPr/>
        <a:lstStyle/>
        <a:p>
          <a:r>
            <a:rPr lang="en-GB" dirty="0"/>
            <a:t> </a:t>
          </a:r>
        </a:p>
      </dgm:t>
    </dgm:pt>
    <dgm:pt modelId="{67C055D0-191E-4905-97DA-2A9C028B3B85}" type="parTrans" cxnId="{1BBFE91D-7211-4284-9055-2BDFD76EDF08}">
      <dgm:prSet/>
      <dgm:spPr/>
      <dgm:t>
        <a:bodyPr/>
        <a:lstStyle/>
        <a:p>
          <a:endParaRPr lang="en-GB"/>
        </a:p>
      </dgm:t>
    </dgm:pt>
    <dgm:pt modelId="{C361D426-BCD4-4F9B-A368-68DF2C7E6C84}" type="sibTrans" cxnId="{1BBFE91D-7211-4284-9055-2BDFD76EDF08}">
      <dgm:prSet/>
      <dgm:spPr>
        <a:solidFill>
          <a:srgbClr val="00B0F0"/>
        </a:solidFill>
      </dgm:spPr>
      <dgm:t>
        <a:bodyPr/>
        <a:lstStyle/>
        <a:p>
          <a:endParaRPr lang="en-GB"/>
        </a:p>
      </dgm:t>
    </dgm:pt>
    <dgm:pt modelId="{32971AEF-3E06-4C21-9861-1B227AAA49F9}">
      <dgm:prSet phldrT="[Text]"/>
      <dgm:spPr/>
      <dgm:t>
        <a:bodyPr/>
        <a:lstStyle/>
        <a:p>
          <a:r>
            <a:rPr lang="en-GB" dirty="0"/>
            <a:t> </a:t>
          </a:r>
        </a:p>
      </dgm:t>
    </dgm:pt>
    <dgm:pt modelId="{387B7CC0-07A3-405E-A928-372361A1B98C}" type="parTrans" cxnId="{AF2F0708-E98D-4BEF-9D42-39E0E243CA0E}">
      <dgm:prSet/>
      <dgm:spPr/>
      <dgm:t>
        <a:bodyPr/>
        <a:lstStyle/>
        <a:p>
          <a:endParaRPr lang="en-GB"/>
        </a:p>
      </dgm:t>
    </dgm:pt>
    <dgm:pt modelId="{F057395C-44DE-42D2-A7B2-AF8110F51766}" type="sibTrans" cxnId="{AF2F0708-E98D-4BEF-9D42-39E0E243CA0E}">
      <dgm:prSet/>
      <dgm:spPr>
        <a:solidFill>
          <a:srgbClr val="00B0F0"/>
        </a:solidFill>
      </dgm:spPr>
      <dgm:t>
        <a:bodyPr/>
        <a:lstStyle/>
        <a:p>
          <a:endParaRPr lang="en-GB"/>
        </a:p>
      </dgm:t>
    </dgm:pt>
    <dgm:pt modelId="{9BE37274-9AC5-4687-B98F-C09C6860F38D}">
      <dgm:prSet phldrT="[Text]"/>
      <dgm:spPr/>
      <dgm:t>
        <a:bodyPr/>
        <a:lstStyle/>
        <a:p>
          <a:r>
            <a:rPr lang="en-GB" dirty="0"/>
            <a:t> </a:t>
          </a:r>
        </a:p>
      </dgm:t>
    </dgm:pt>
    <dgm:pt modelId="{EFB2914C-D050-4CED-A7C2-9B74C666411B}" type="sibTrans" cxnId="{93155047-03D1-4D51-AAD2-D7C3E413DC5C}">
      <dgm:prSet/>
      <dgm:spPr>
        <a:solidFill>
          <a:srgbClr val="00B0F0"/>
        </a:solidFill>
      </dgm:spPr>
      <dgm:t>
        <a:bodyPr/>
        <a:lstStyle/>
        <a:p>
          <a:endParaRPr lang="en-GB"/>
        </a:p>
      </dgm:t>
    </dgm:pt>
    <dgm:pt modelId="{66323AE5-9C43-40D9-BFAE-74B27F94B840}" type="parTrans" cxnId="{93155047-03D1-4D51-AAD2-D7C3E413DC5C}">
      <dgm:prSet/>
      <dgm:spPr/>
      <dgm:t>
        <a:bodyPr/>
        <a:lstStyle/>
        <a:p>
          <a:endParaRPr lang="en-GB"/>
        </a:p>
      </dgm:t>
    </dgm:pt>
    <dgm:pt modelId="{ECF91936-539F-45C3-B74C-0DD347F7E57C}" type="pres">
      <dgm:prSet presAssocID="{A02B959E-161B-4F34-AA36-D275CC429390}" presName="cycle" presStyleCnt="0">
        <dgm:presLayoutVars>
          <dgm:dir/>
          <dgm:resizeHandles val="exact"/>
        </dgm:presLayoutVars>
      </dgm:prSet>
      <dgm:spPr/>
      <dgm:t>
        <a:bodyPr/>
        <a:lstStyle/>
        <a:p>
          <a:endParaRPr lang="en-US"/>
        </a:p>
      </dgm:t>
    </dgm:pt>
    <dgm:pt modelId="{9EE727B9-BCA6-4AAD-AC06-DF2B476EFB5F}" type="pres">
      <dgm:prSet presAssocID="{9BE37274-9AC5-4687-B98F-C09C6860F38D}" presName="dummy" presStyleCnt="0"/>
      <dgm:spPr/>
    </dgm:pt>
    <dgm:pt modelId="{C6860E97-4B73-4B31-8D48-0BF01A578DAA}" type="pres">
      <dgm:prSet presAssocID="{9BE37274-9AC5-4687-B98F-C09C6860F38D}" presName="node" presStyleLbl="revTx" presStyleIdx="0" presStyleCnt="5">
        <dgm:presLayoutVars>
          <dgm:bulletEnabled val="1"/>
        </dgm:presLayoutVars>
      </dgm:prSet>
      <dgm:spPr/>
      <dgm:t>
        <a:bodyPr/>
        <a:lstStyle/>
        <a:p>
          <a:endParaRPr lang="en-US"/>
        </a:p>
      </dgm:t>
    </dgm:pt>
    <dgm:pt modelId="{8CADC0BD-05EC-4525-BEA6-C452E658F613}" type="pres">
      <dgm:prSet presAssocID="{EFB2914C-D050-4CED-A7C2-9B74C666411B}" presName="sibTrans" presStyleLbl="node1" presStyleIdx="0" presStyleCnt="5"/>
      <dgm:spPr/>
      <dgm:t>
        <a:bodyPr/>
        <a:lstStyle/>
        <a:p>
          <a:endParaRPr lang="en-US"/>
        </a:p>
      </dgm:t>
    </dgm:pt>
    <dgm:pt modelId="{7F1323DA-54F6-437C-840B-861D6BF3724D}" type="pres">
      <dgm:prSet presAssocID="{237E56AB-7EC2-47D9-BE31-058EF5CBADDB}" presName="dummy" presStyleCnt="0"/>
      <dgm:spPr/>
    </dgm:pt>
    <dgm:pt modelId="{6B08DA86-3129-456F-85FB-4B8D0AC0B164}" type="pres">
      <dgm:prSet presAssocID="{237E56AB-7EC2-47D9-BE31-058EF5CBADDB}" presName="node" presStyleLbl="revTx" presStyleIdx="1" presStyleCnt="5">
        <dgm:presLayoutVars>
          <dgm:bulletEnabled val="1"/>
        </dgm:presLayoutVars>
      </dgm:prSet>
      <dgm:spPr/>
      <dgm:t>
        <a:bodyPr/>
        <a:lstStyle/>
        <a:p>
          <a:endParaRPr lang="en-US"/>
        </a:p>
      </dgm:t>
    </dgm:pt>
    <dgm:pt modelId="{AAE4634D-32D4-4686-BC4A-3BE9976B233C}" type="pres">
      <dgm:prSet presAssocID="{C33CD65A-4BE4-45FB-B2C2-02EB25A7576C}" presName="sibTrans" presStyleLbl="node1" presStyleIdx="1" presStyleCnt="5"/>
      <dgm:spPr/>
      <dgm:t>
        <a:bodyPr/>
        <a:lstStyle/>
        <a:p>
          <a:endParaRPr lang="en-US"/>
        </a:p>
      </dgm:t>
    </dgm:pt>
    <dgm:pt modelId="{1F8C8051-FD45-45D5-BCF0-9FB7C07C7304}" type="pres">
      <dgm:prSet presAssocID="{58BF8DF0-E7C8-4C23-9CBB-F21C61082AED}" presName="dummy" presStyleCnt="0"/>
      <dgm:spPr/>
    </dgm:pt>
    <dgm:pt modelId="{7882BC08-B760-467F-B8B3-2D8E0A2168AD}" type="pres">
      <dgm:prSet presAssocID="{58BF8DF0-E7C8-4C23-9CBB-F21C61082AED}" presName="node" presStyleLbl="revTx" presStyleIdx="2" presStyleCnt="5">
        <dgm:presLayoutVars>
          <dgm:bulletEnabled val="1"/>
        </dgm:presLayoutVars>
      </dgm:prSet>
      <dgm:spPr/>
      <dgm:t>
        <a:bodyPr/>
        <a:lstStyle/>
        <a:p>
          <a:endParaRPr lang="en-US"/>
        </a:p>
      </dgm:t>
    </dgm:pt>
    <dgm:pt modelId="{75EEE89E-34C6-4111-9F14-79F59ECB52B7}" type="pres">
      <dgm:prSet presAssocID="{85DC024F-9CB6-464D-95CA-4700948AF017}" presName="sibTrans" presStyleLbl="node1" presStyleIdx="2" presStyleCnt="5"/>
      <dgm:spPr/>
      <dgm:t>
        <a:bodyPr/>
        <a:lstStyle/>
        <a:p>
          <a:endParaRPr lang="en-US"/>
        </a:p>
      </dgm:t>
    </dgm:pt>
    <dgm:pt modelId="{204AEAEC-DE9E-4017-9627-153188BD15DE}" type="pres">
      <dgm:prSet presAssocID="{7150C5CF-1F0B-4495-A3AE-61BC868928A8}" presName="dummy" presStyleCnt="0"/>
      <dgm:spPr/>
    </dgm:pt>
    <dgm:pt modelId="{CD6A3972-B0D1-4CAE-9E40-6FFAC8D31546}" type="pres">
      <dgm:prSet presAssocID="{7150C5CF-1F0B-4495-A3AE-61BC868928A8}" presName="node" presStyleLbl="revTx" presStyleIdx="3" presStyleCnt="5">
        <dgm:presLayoutVars>
          <dgm:bulletEnabled val="1"/>
        </dgm:presLayoutVars>
      </dgm:prSet>
      <dgm:spPr/>
      <dgm:t>
        <a:bodyPr/>
        <a:lstStyle/>
        <a:p>
          <a:endParaRPr lang="en-US"/>
        </a:p>
      </dgm:t>
    </dgm:pt>
    <dgm:pt modelId="{1B96FD97-FBF6-499C-BB95-905FC2598604}" type="pres">
      <dgm:prSet presAssocID="{C361D426-BCD4-4F9B-A368-68DF2C7E6C84}" presName="sibTrans" presStyleLbl="node1" presStyleIdx="3" presStyleCnt="5"/>
      <dgm:spPr/>
      <dgm:t>
        <a:bodyPr/>
        <a:lstStyle/>
        <a:p>
          <a:endParaRPr lang="en-US"/>
        </a:p>
      </dgm:t>
    </dgm:pt>
    <dgm:pt modelId="{804ED342-A453-4EE7-8F23-A6C63D82A3B8}" type="pres">
      <dgm:prSet presAssocID="{32971AEF-3E06-4C21-9861-1B227AAA49F9}" presName="dummy" presStyleCnt="0"/>
      <dgm:spPr/>
    </dgm:pt>
    <dgm:pt modelId="{49C635D3-46E8-4095-9C7A-23AC971398FE}" type="pres">
      <dgm:prSet presAssocID="{32971AEF-3E06-4C21-9861-1B227AAA49F9}" presName="node" presStyleLbl="revTx" presStyleIdx="4" presStyleCnt="5">
        <dgm:presLayoutVars>
          <dgm:bulletEnabled val="1"/>
        </dgm:presLayoutVars>
      </dgm:prSet>
      <dgm:spPr/>
      <dgm:t>
        <a:bodyPr/>
        <a:lstStyle/>
        <a:p>
          <a:endParaRPr lang="en-US"/>
        </a:p>
      </dgm:t>
    </dgm:pt>
    <dgm:pt modelId="{BE7DD97A-F94C-45A0-981D-54287C9E9AA4}" type="pres">
      <dgm:prSet presAssocID="{F057395C-44DE-42D2-A7B2-AF8110F51766}" presName="sibTrans" presStyleLbl="node1" presStyleIdx="4" presStyleCnt="5"/>
      <dgm:spPr/>
      <dgm:t>
        <a:bodyPr/>
        <a:lstStyle/>
        <a:p>
          <a:endParaRPr lang="en-US"/>
        </a:p>
      </dgm:t>
    </dgm:pt>
  </dgm:ptLst>
  <dgm:cxnLst>
    <dgm:cxn modelId="{57B3D1B7-1694-488E-BBF6-F87F450E86ED}" type="presOf" srcId="{C33CD65A-4BE4-45FB-B2C2-02EB25A7576C}" destId="{AAE4634D-32D4-4686-BC4A-3BE9976B233C}" srcOrd="0" destOrd="0" presId="urn:microsoft.com/office/officeart/2005/8/layout/cycle1"/>
    <dgm:cxn modelId="{951973A2-9B4E-4E41-B8FF-0D946F80DB3A}" type="presOf" srcId="{237E56AB-7EC2-47D9-BE31-058EF5CBADDB}" destId="{6B08DA86-3129-456F-85FB-4B8D0AC0B164}" srcOrd="0" destOrd="0" presId="urn:microsoft.com/office/officeart/2005/8/layout/cycle1"/>
    <dgm:cxn modelId="{06D0376A-1874-4C51-BE54-5FF3471C5B5D}" type="presOf" srcId="{7150C5CF-1F0B-4495-A3AE-61BC868928A8}" destId="{CD6A3972-B0D1-4CAE-9E40-6FFAC8D31546}" srcOrd="0" destOrd="0" presId="urn:microsoft.com/office/officeart/2005/8/layout/cycle1"/>
    <dgm:cxn modelId="{73FCC231-DC46-4F65-8967-9AA1E2BB14FF}" type="presOf" srcId="{58BF8DF0-E7C8-4C23-9CBB-F21C61082AED}" destId="{7882BC08-B760-467F-B8B3-2D8E0A2168AD}" srcOrd="0" destOrd="0" presId="urn:microsoft.com/office/officeart/2005/8/layout/cycle1"/>
    <dgm:cxn modelId="{7E599A9A-5D9D-497E-AC56-A02E7E16C284}" srcId="{A02B959E-161B-4F34-AA36-D275CC429390}" destId="{58BF8DF0-E7C8-4C23-9CBB-F21C61082AED}" srcOrd="2" destOrd="0" parTransId="{922273C2-0742-456F-A04F-47A7A6DD8A77}" sibTransId="{85DC024F-9CB6-464D-95CA-4700948AF017}"/>
    <dgm:cxn modelId="{16DD7FA5-4CC6-424C-996D-2EE2FD63B926}" srcId="{A02B959E-161B-4F34-AA36-D275CC429390}" destId="{237E56AB-7EC2-47D9-BE31-058EF5CBADDB}" srcOrd="1" destOrd="0" parTransId="{3C9FFA85-B103-49DD-89A6-351CCDBC0270}" sibTransId="{C33CD65A-4BE4-45FB-B2C2-02EB25A7576C}"/>
    <dgm:cxn modelId="{93155047-03D1-4D51-AAD2-D7C3E413DC5C}" srcId="{A02B959E-161B-4F34-AA36-D275CC429390}" destId="{9BE37274-9AC5-4687-B98F-C09C6860F38D}" srcOrd="0" destOrd="0" parTransId="{66323AE5-9C43-40D9-BFAE-74B27F94B840}" sibTransId="{EFB2914C-D050-4CED-A7C2-9B74C666411B}"/>
    <dgm:cxn modelId="{DC802996-D420-45E0-A375-8986334FC452}" type="presOf" srcId="{9BE37274-9AC5-4687-B98F-C09C6860F38D}" destId="{C6860E97-4B73-4B31-8D48-0BF01A578DAA}" srcOrd="0" destOrd="0" presId="urn:microsoft.com/office/officeart/2005/8/layout/cycle1"/>
    <dgm:cxn modelId="{1BBFE91D-7211-4284-9055-2BDFD76EDF08}" srcId="{A02B959E-161B-4F34-AA36-D275CC429390}" destId="{7150C5CF-1F0B-4495-A3AE-61BC868928A8}" srcOrd="3" destOrd="0" parTransId="{67C055D0-191E-4905-97DA-2A9C028B3B85}" sibTransId="{C361D426-BCD4-4F9B-A368-68DF2C7E6C84}"/>
    <dgm:cxn modelId="{E2AE69BA-BA1F-4D4D-AEE2-506129E46E21}" type="presOf" srcId="{F057395C-44DE-42D2-A7B2-AF8110F51766}" destId="{BE7DD97A-F94C-45A0-981D-54287C9E9AA4}" srcOrd="0" destOrd="0" presId="urn:microsoft.com/office/officeart/2005/8/layout/cycle1"/>
    <dgm:cxn modelId="{A7FF6A53-4C37-4355-816D-DE39CDE14BE1}" type="presOf" srcId="{EFB2914C-D050-4CED-A7C2-9B74C666411B}" destId="{8CADC0BD-05EC-4525-BEA6-C452E658F613}" srcOrd="0" destOrd="0" presId="urn:microsoft.com/office/officeart/2005/8/layout/cycle1"/>
    <dgm:cxn modelId="{AF2F0708-E98D-4BEF-9D42-39E0E243CA0E}" srcId="{A02B959E-161B-4F34-AA36-D275CC429390}" destId="{32971AEF-3E06-4C21-9861-1B227AAA49F9}" srcOrd="4" destOrd="0" parTransId="{387B7CC0-07A3-405E-A928-372361A1B98C}" sibTransId="{F057395C-44DE-42D2-A7B2-AF8110F51766}"/>
    <dgm:cxn modelId="{A252E3A2-57F4-4818-9582-90FB6CE497F8}" type="presOf" srcId="{85DC024F-9CB6-464D-95CA-4700948AF017}" destId="{75EEE89E-34C6-4111-9F14-79F59ECB52B7}" srcOrd="0" destOrd="0" presId="urn:microsoft.com/office/officeart/2005/8/layout/cycle1"/>
    <dgm:cxn modelId="{1D03E875-1E41-4196-A436-FA63C419C451}" type="presOf" srcId="{C361D426-BCD4-4F9B-A368-68DF2C7E6C84}" destId="{1B96FD97-FBF6-499C-BB95-905FC2598604}" srcOrd="0" destOrd="0" presId="urn:microsoft.com/office/officeart/2005/8/layout/cycle1"/>
    <dgm:cxn modelId="{33C078AE-3D6D-4DB7-8211-3B377E912F15}" type="presOf" srcId="{32971AEF-3E06-4C21-9861-1B227AAA49F9}" destId="{49C635D3-46E8-4095-9C7A-23AC971398FE}" srcOrd="0" destOrd="0" presId="urn:microsoft.com/office/officeart/2005/8/layout/cycle1"/>
    <dgm:cxn modelId="{6328AB19-1DAD-4E25-9E41-769C904BDA69}" type="presOf" srcId="{A02B959E-161B-4F34-AA36-D275CC429390}" destId="{ECF91936-539F-45C3-B74C-0DD347F7E57C}" srcOrd="0" destOrd="0" presId="urn:microsoft.com/office/officeart/2005/8/layout/cycle1"/>
    <dgm:cxn modelId="{DED827D1-FAE2-46AC-8E60-54D720B66FFE}" type="presParOf" srcId="{ECF91936-539F-45C3-B74C-0DD347F7E57C}" destId="{9EE727B9-BCA6-4AAD-AC06-DF2B476EFB5F}" srcOrd="0" destOrd="0" presId="urn:microsoft.com/office/officeart/2005/8/layout/cycle1"/>
    <dgm:cxn modelId="{B434BFED-7E0E-426B-BDA6-290141C44F15}" type="presParOf" srcId="{ECF91936-539F-45C3-B74C-0DD347F7E57C}" destId="{C6860E97-4B73-4B31-8D48-0BF01A578DAA}" srcOrd="1" destOrd="0" presId="urn:microsoft.com/office/officeart/2005/8/layout/cycle1"/>
    <dgm:cxn modelId="{5639021E-1BC0-4A9D-8396-A6207FAB47BF}" type="presParOf" srcId="{ECF91936-539F-45C3-B74C-0DD347F7E57C}" destId="{8CADC0BD-05EC-4525-BEA6-C452E658F613}" srcOrd="2" destOrd="0" presId="urn:microsoft.com/office/officeart/2005/8/layout/cycle1"/>
    <dgm:cxn modelId="{8DC40580-E33B-443E-B291-04DF1EE61A7F}" type="presParOf" srcId="{ECF91936-539F-45C3-B74C-0DD347F7E57C}" destId="{7F1323DA-54F6-437C-840B-861D6BF3724D}" srcOrd="3" destOrd="0" presId="urn:microsoft.com/office/officeart/2005/8/layout/cycle1"/>
    <dgm:cxn modelId="{4E7A41B3-6E14-40EE-9E2C-F01C3FA98DF9}" type="presParOf" srcId="{ECF91936-539F-45C3-B74C-0DD347F7E57C}" destId="{6B08DA86-3129-456F-85FB-4B8D0AC0B164}" srcOrd="4" destOrd="0" presId="urn:microsoft.com/office/officeart/2005/8/layout/cycle1"/>
    <dgm:cxn modelId="{01BED00B-A06B-4553-95EB-E98944A6C02F}" type="presParOf" srcId="{ECF91936-539F-45C3-B74C-0DD347F7E57C}" destId="{AAE4634D-32D4-4686-BC4A-3BE9976B233C}" srcOrd="5" destOrd="0" presId="urn:microsoft.com/office/officeart/2005/8/layout/cycle1"/>
    <dgm:cxn modelId="{0F97E6D9-77E3-4190-9075-1493122ADBC6}" type="presParOf" srcId="{ECF91936-539F-45C3-B74C-0DD347F7E57C}" destId="{1F8C8051-FD45-45D5-BCF0-9FB7C07C7304}" srcOrd="6" destOrd="0" presId="urn:microsoft.com/office/officeart/2005/8/layout/cycle1"/>
    <dgm:cxn modelId="{460243C4-E8D8-4D45-A70C-097E222495AB}" type="presParOf" srcId="{ECF91936-539F-45C3-B74C-0DD347F7E57C}" destId="{7882BC08-B760-467F-B8B3-2D8E0A2168AD}" srcOrd="7" destOrd="0" presId="urn:microsoft.com/office/officeart/2005/8/layout/cycle1"/>
    <dgm:cxn modelId="{1D513B9A-59AA-43DC-A00C-D8B064417FA7}" type="presParOf" srcId="{ECF91936-539F-45C3-B74C-0DD347F7E57C}" destId="{75EEE89E-34C6-4111-9F14-79F59ECB52B7}" srcOrd="8" destOrd="0" presId="urn:microsoft.com/office/officeart/2005/8/layout/cycle1"/>
    <dgm:cxn modelId="{53C7D937-B264-405C-A11F-911B9BD32137}" type="presParOf" srcId="{ECF91936-539F-45C3-B74C-0DD347F7E57C}" destId="{204AEAEC-DE9E-4017-9627-153188BD15DE}" srcOrd="9" destOrd="0" presId="urn:microsoft.com/office/officeart/2005/8/layout/cycle1"/>
    <dgm:cxn modelId="{E8A60D9A-2CEB-4597-B1FE-FFDAD11BAFDD}" type="presParOf" srcId="{ECF91936-539F-45C3-B74C-0DD347F7E57C}" destId="{CD6A3972-B0D1-4CAE-9E40-6FFAC8D31546}" srcOrd="10" destOrd="0" presId="urn:microsoft.com/office/officeart/2005/8/layout/cycle1"/>
    <dgm:cxn modelId="{7E1869DB-A1F4-4B53-988E-D6D6B518F91C}" type="presParOf" srcId="{ECF91936-539F-45C3-B74C-0DD347F7E57C}" destId="{1B96FD97-FBF6-499C-BB95-905FC2598604}" srcOrd="11" destOrd="0" presId="urn:microsoft.com/office/officeart/2005/8/layout/cycle1"/>
    <dgm:cxn modelId="{E846AB3D-A0D9-4ADF-933B-09C91C9F4618}" type="presParOf" srcId="{ECF91936-539F-45C3-B74C-0DD347F7E57C}" destId="{804ED342-A453-4EE7-8F23-A6C63D82A3B8}" srcOrd="12" destOrd="0" presId="urn:microsoft.com/office/officeart/2005/8/layout/cycle1"/>
    <dgm:cxn modelId="{1256B84D-BD51-4014-94B5-33743CF5FF17}" type="presParOf" srcId="{ECF91936-539F-45C3-B74C-0DD347F7E57C}" destId="{49C635D3-46E8-4095-9C7A-23AC971398FE}" srcOrd="13" destOrd="0" presId="urn:microsoft.com/office/officeart/2005/8/layout/cycle1"/>
    <dgm:cxn modelId="{11ADC5D6-C206-454F-BE85-38FBB1719AA5}" type="presParOf" srcId="{ECF91936-539F-45C3-B74C-0DD347F7E57C}" destId="{BE7DD97A-F94C-45A0-981D-54287C9E9AA4}"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60E97-4B73-4B31-8D48-0BF01A578DAA}">
      <dsp:nvSpPr>
        <dsp:cNvPr id="0" name=""/>
        <dsp:cNvSpPr/>
      </dsp:nvSpPr>
      <dsp:spPr>
        <a:xfrm>
          <a:off x="7418203" y="52670"/>
          <a:ext cx="1745218" cy="1745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GB" sz="6500" kern="1200" dirty="0"/>
            <a:t> </a:t>
          </a:r>
        </a:p>
      </dsp:txBody>
      <dsp:txXfrm>
        <a:off x="7418203" y="52670"/>
        <a:ext cx="1745218" cy="1745218"/>
      </dsp:txXfrm>
    </dsp:sp>
    <dsp:sp modelId="{8CADC0BD-05EC-4525-BEA6-C452E658F613}">
      <dsp:nvSpPr>
        <dsp:cNvPr id="0" name=""/>
        <dsp:cNvSpPr/>
      </dsp:nvSpPr>
      <dsp:spPr>
        <a:xfrm>
          <a:off x="3307023" y="1484"/>
          <a:ext cx="6550624" cy="6550624"/>
        </a:xfrm>
        <a:prstGeom prst="circularArrow">
          <a:avLst>
            <a:gd name="adj1" fmla="val 5195"/>
            <a:gd name="adj2" fmla="val 335551"/>
            <a:gd name="adj3" fmla="val 21294715"/>
            <a:gd name="adj4" fmla="val 19764948"/>
            <a:gd name="adj5" fmla="val 6061"/>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08DA86-3129-456F-85FB-4B8D0AC0B164}">
      <dsp:nvSpPr>
        <dsp:cNvPr id="0" name=""/>
        <dsp:cNvSpPr/>
      </dsp:nvSpPr>
      <dsp:spPr>
        <a:xfrm>
          <a:off x="8474099" y="3302386"/>
          <a:ext cx="1745218" cy="1745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GB" sz="6500" kern="1200" dirty="0"/>
            <a:t> </a:t>
          </a:r>
        </a:p>
      </dsp:txBody>
      <dsp:txXfrm>
        <a:off x="8474099" y="3302386"/>
        <a:ext cx="1745218" cy="1745218"/>
      </dsp:txXfrm>
    </dsp:sp>
    <dsp:sp modelId="{AAE4634D-32D4-4686-BC4A-3BE9976B233C}">
      <dsp:nvSpPr>
        <dsp:cNvPr id="0" name=""/>
        <dsp:cNvSpPr/>
      </dsp:nvSpPr>
      <dsp:spPr>
        <a:xfrm>
          <a:off x="3307023" y="1484"/>
          <a:ext cx="6550624" cy="6550624"/>
        </a:xfrm>
        <a:prstGeom prst="circularArrow">
          <a:avLst>
            <a:gd name="adj1" fmla="val 5195"/>
            <a:gd name="adj2" fmla="val 335551"/>
            <a:gd name="adj3" fmla="val 4016225"/>
            <a:gd name="adj4" fmla="val 2252031"/>
            <a:gd name="adj5" fmla="val 6061"/>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82BC08-B760-467F-B8B3-2D8E0A2168AD}">
      <dsp:nvSpPr>
        <dsp:cNvPr id="0" name=""/>
        <dsp:cNvSpPr/>
      </dsp:nvSpPr>
      <dsp:spPr>
        <a:xfrm>
          <a:off x="5709726" y="5310821"/>
          <a:ext cx="1745218" cy="1745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GB" sz="6500" kern="1200" dirty="0"/>
            <a:t> </a:t>
          </a:r>
        </a:p>
      </dsp:txBody>
      <dsp:txXfrm>
        <a:off x="5709726" y="5310821"/>
        <a:ext cx="1745218" cy="1745218"/>
      </dsp:txXfrm>
    </dsp:sp>
    <dsp:sp modelId="{75EEE89E-34C6-4111-9F14-79F59ECB52B7}">
      <dsp:nvSpPr>
        <dsp:cNvPr id="0" name=""/>
        <dsp:cNvSpPr/>
      </dsp:nvSpPr>
      <dsp:spPr>
        <a:xfrm>
          <a:off x="3307023" y="1484"/>
          <a:ext cx="6550624" cy="6550624"/>
        </a:xfrm>
        <a:prstGeom prst="circularArrow">
          <a:avLst>
            <a:gd name="adj1" fmla="val 5195"/>
            <a:gd name="adj2" fmla="val 335551"/>
            <a:gd name="adj3" fmla="val 8212418"/>
            <a:gd name="adj4" fmla="val 6448224"/>
            <a:gd name="adj5" fmla="val 6061"/>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6A3972-B0D1-4CAE-9E40-6FFAC8D31546}">
      <dsp:nvSpPr>
        <dsp:cNvPr id="0" name=""/>
        <dsp:cNvSpPr/>
      </dsp:nvSpPr>
      <dsp:spPr>
        <a:xfrm>
          <a:off x="2945352" y="3302386"/>
          <a:ext cx="1745218" cy="1745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GB" sz="6500" kern="1200" dirty="0"/>
            <a:t> </a:t>
          </a:r>
        </a:p>
      </dsp:txBody>
      <dsp:txXfrm>
        <a:off x="2945352" y="3302386"/>
        <a:ext cx="1745218" cy="1745218"/>
      </dsp:txXfrm>
    </dsp:sp>
    <dsp:sp modelId="{1B96FD97-FBF6-499C-BB95-905FC2598604}">
      <dsp:nvSpPr>
        <dsp:cNvPr id="0" name=""/>
        <dsp:cNvSpPr/>
      </dsp:nvSpPr>
      <dsp:spPr>
        <a:xfrm>
          <a:off x="3307023" y="1484"/>
          <a:ext cx="6550624" cy="6550624"/>
        </a:xfrm>
        <a:prstGeom prst="circularArrow">
          <a:avLst>
            <a:gd name="adj1" fmla="val 5195"/>
            <a:gd name="adj2" fmla="val 335551"/>
            <a:gd name="adj3" fmla="val 12299500"/>
            <a:gd name="adj4" fmla="val 10769734"/>
            <a:gd name="adj5" fmla="val 6061"/>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C635D3-46E8-4095-9C7A-23AC971398FE}">
      <dsp:nvSpPr>
        <dsp:cNvPr id="0" name=""/>
        <dsp:cNvSpPr/>
      </dsp:nvSpPr>
      <dsp:spPr>
        <a:xfrm>
          <a:off x="4001249" y="52670"/>
          <a:ext cx="1745218" cy="1745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GB" sz="6500" kern="1200" dirty="0"/>
            <a:t> </a:t>
          </a:r>
        </a:p>
      </dsp:txBody>
      <dsp:txXfrm>
        <a:off x="4001249" y="52670"/>
        <a:ext cx="1745218" cy="1745218"/>
      </dsp:txXfrm>
    </dsp:sp>
    <dsp:sp modelId="{BE7DD97A-F94C-45A0-981D-54287C9E9AA4}">
      <dsp:nvSpPr>
        <dsp:cNvPr id="0" name=""/>
        <dsp:cNvSpPr/>
      </dsp:nvSpPr>
      <dsp:spPr>
        <a:xfrm>
          <a:off x="3307023" y="1484"/>
          <a:ext cx="6550624" cy="6550624"/>
        </a:xfrm>
        <a:prstGeom prst="circularArrow">
          <a:avLst>
            <a:gd name="adj1" fmla="val 5195"/>
            <a:gd name="adj2" fmla="val 335551"/>
            <a:gd name="adj3" fmla="val 16867209"/>
            <a:gd name="adj4" fmla="val 15197240"/>
            <a:gd name="adj5" fmla="val 6061"/>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BFE9B6-97AE-4F05-80C4-16290370ED78}" type="datetimeFigureOut">
              <a:rPr lang="en-GB" smtClean="0"/>
              <a:t>23/05/2024</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3213651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FE9B6-97AE-4F05-80C4-16290370ED78}" type="datetimeFigureOut">
              <a:rPr lang="en-GB" smtClean="0"/>
              <a:t>23/05/2024</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296545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FE9B6-97AE-4F05-80C4-16290370ED78}" type="datetimeFigureOut">
              <a:rPr lang="en-GB" smtClean="0"/>
              <a:t>23/05/2024</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47A0D97-F597-44DD-A3F0-A980C52C7990}"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77467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EBFE9B6-97AE-4F05-80C4-16290370ED78}" type="datetimeFigureOut">
              <a:rPr lang="en-GB" smtClean="0"/>
              <a:t>23/05/2024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321098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EBFE9B6-97AE-4F05-80C4-16290370ED78}" type="datetimeFigureOut">
              <a:rPr lang="en-GB" smtClean="0"/>
              <a:t>23/05/2024</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47A0D97-F597-44DD-A3F0-A980C52C7990}"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44068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EBFE9B6-97AE-4F05-80C4-16290370ED78}" type="datetimeFigureOut">
              <a:rPr lang="en-GB" smtClean="0"/>
              <a:t>23/05/2024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1664695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BFE9B6-97AE-4F05-80C4-16290370ED78}" type="datetimeFigureOut">
              <a:rPr lang="en-GB" smtClean="0"/>
              <a:t>23/05/2024</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2703196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BFE9B6-97AE-4F05-80C4-16290370ED78}" type="datetimeFigureOut">
              <a:rPr lang="en-GB" smtClean="0"/>
              <a:t>23/05/2024</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788580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BFE9B6-97AE-4F05-80C4-16290370ED78}" type="datetimeFigureOut">
              <a:rPr lang="en-GB" smtClean="0"/>
              <a:t>23/05/2024</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95226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FE9B6-97AE-4F05-80C4-16290370ED78}" type="datetimeFigureOut">
              <a:rPr lang="en-GB" smtClean="0"/>
              <a:t>23/05/2024</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3736113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BFE9B6-97AE-4F05-80C4-16290370ED78}" type="datetimeFigureOut">
              <a:rPr lang="en-GB" smtClean="0"/>
              <a:t>23/05/2024</a:t>
            </a:fld>
            <a:endParaRPr lang="en-GB"/>
          </a:p>
        </p:txBody>
      </p:sp>
      <p:sp>
        <p:nvSpPr>
          <p:cNvPr id="6" name="Footer Placeholder 5"/>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2372428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BFE9B6-97AE-4F05-80C4-16290370ED78}" type="datetimeFigureOut">
              <a:rPr lang="en-GB" smtClean="0"/>
              <a:t>23/05/2024</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1033642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BFE9B6-97AE-4F05-80C4-16290370ED78}" type="datetimeFigureOut">
              <a:rPr lang="en-GB" smtClean="0"/>
              <a:t>23/05/2024</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632088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FE9B6-97AE-4F05-80C4-16290370ED78}" type="datetimeFigureOut">
              <a:rPr lang="en-GB" smtClean="0"/>
              <a:t>23/05/2024</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7771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BFE9B6-97AE-4F05-80C4-16290370ED78}" type="datetimeFigureOut">
              <a:rPr lang="en-GB" smtClean="0"/>
              <a:t>23/05/2024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3008246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BFE9B6-97AE-4F05-80C4-16290370ED78}" type="datetimeFigureOut">
              <a:rPr lang="en-GB" smtClean="0"/>
              <a:t>23/05/2024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47A0D97-F597-44DD-A3F0-A980C52C7990}" type="slidenum">
              <a:rPr lang="en-GB" smtClean="0"/>
              <a:t>‹#›</a:t>
            </a:fld>
            <a:endParaRPr lang="en-GB"/>
          </a:p>
        </p:txBody>
      </p:sp>
    </p:spTree>
    <p:extLst>
      <p:ext uri="{BB962C8B-B14F-4D97-AF65-F5344CB8AC3E}">
        <p14:creationId xmlns:p14="http://schemas.microsoft.com/office/powerpoint/2010/main" val="109917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EBFE9B6-97AE-4F05-80C4-16290370ED78}" type="datetimeFigureOut">
              <a:rPr lang="en-GB" smtClean="0"/>
              <a:t>23/05/2024</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47A0D97-F597-44DD-A3F0-A980C52C7990}" type="slidenum">
              <a:rPr lang="en-GB" smtClean="0"/>
              <a:t>‹#›</a:t>
            </a:fld>
            <a:endParaRPr lang="en-GB"/>
          </a:p>
        </p:txBody>
      </p:sp>
    </p:spTree>
    <p:extLst>
      <p:ext uri="{BB962C8B-B14F-4D97-AF65-F5344CB8AC3E}">
        <p14:creationId xmlns:p14="http://schemas.microsoft.com/office/powerpoint/2010/main" val="80775758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7DB7B-DDEF-0314-49DE-DC3CC3A80708}"/>
              </a:ext>
            </a:extLst>
          </p:cNvPr>
          <p:cNvSpPr>
            <a:spLocks noGrp="1"/>
          </p:cNvSpPr>
          <p:nvPr>
            <p:ph type="ctrTitle"/>
          </p:nvPr>
        </p:nvSpPr>
        <p:spPr>
          <a:xfrm>
            <a:off x="1349188" y="1041400"/>
            <a:ext cx="9144000" cy="2387600"/>
          </a:xfrm>
        </p:spPr>
        <p:txBody>
          <a:bodyPr/>
          <a:lstStyle/>
          <a:p>
            <a:r>
              <a:rPr lang="en-GB" b="1" dirty="0" smtClean="0">
                <a:latin typeface="Times New Roman" panose="02020603050405020304" pitchFamily="18" charset="0"/>
                <a:cs typeface="Times New Roman" panose="02020603050405020304" pitchFamily="18" charset="0"/>
              </a:rPr>
              <a:t> Web Project</a:t>
            </a:r>
            <a:endParaRPr lang="en-GB"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36789E3-182F-9BC5-E3EA-F6D51A921C95}"/>
              </a:ext>
            </a:extLst>
          </p:cNvPr>
          <p:cNvSpPr>
            <a:spLocks noGrp="1"/>
          </p:cNvSpPr>
          <p:nvPr>
            <p:ph type="subTitle" idx="1"/>
          </p:nvPr>
        </p:nvSpPr>
        <p:spPr>
          <a:xfrm>
            <a:off x="1990165" y="4787153"/>
            <a:ext cx="4383741" cy="1990165"/>
          </a:xfrm>
        </p:spPr>
        <p:txBody>
          <a:bodyPr>
            <a:normAutofit/>
          </a:bodyPr>
          <a:lstStyle/>
          <a:p>
            <a:endParaRPr lang="en-GB"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0429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A6F9E2-1FCB-89D9-2B48-F7DB5E36D689}"/>
              </a:ext>
            </a:extLst>
          </p:cNvPr>
          <p:cNvPicPr>
            <a:picLocks noChangeAspect="1"/>
          </p:cNvPicPr>
          <p:nvPr/>
        </p:nvPicPr>
        <p:blipFill rotWithShape="1">
          <a:blip r:embed="rId2"/>
          <a:srcRect l="24923" t="13521" r="24308" b="11981"/>
          <a:stretch/>
        </p:blipFill>
        <p:spPr>
          <a:xfrm>
            <a:off x="542653" y="519572"/>
            <a:ext cx="5661180" cy="6338428"/>
          </a:xfrm>
          <a:prstGeom prst="rect">
            <a:avLst/>
          </a:prstGeom>
        </p:spPr>
      </p:pic>
      <p:pic>
        <p:nvPicPr>
          <p:cNvPr id="5" name="Picture 4">
            <a:extLst>
              <a:ext uri="{FF2B5EF4-FFF2-40B4-BE49-F238E27FC236}">
                <a16:creationId xmlns:a16="http://schemas.microsoft.com/office/drawing/2014/main" id="{14F52C07-EC24-6D6E-BAE4-E284D36E8DF4}"/>
              </a:ext>
            </a:extLst>
          </p:cNvPr>
          <p:cNvPicPr>
            <a:picLocks noChangeAspect="1"/>
          </p:cNvPicPr>
          <p:nvPr/>
        </p:nvPicPr>
        <p:blipFill rotWithShape="1">
          <a:blip r:embed="rId3"/>
          <a:srcRect l="28731" t="13315" r="30308" b="6030"/>
          <a:stretch/>
        </p:blipFill>
        <p:spPr>
          <a:xfrm>
            <a:off x="6330442" y="519572"/>
            <a:ext cx="5725552" cy="6338428"/>
          </a:xfrm>
          <a:prstGeom prst="rect">
            <a:avLst/>
          </a:prstGeom>
        </p:spPr>
      </p:pic>
      <p:pic>
        <p:nvPicPr>
          <p:cNvPr id="7" name="Picture 6">
            <a:extLst>
              <a:ext uri="{FF2B5EF4-FFF2-40B4-BE49-F238E27FC236}">
                <a16:creationId xmlns:a16="http://schemas.microsoft.com/office/drawing/2014/main" id="{EAA778F9-1BCD-24EA-EF63-034B75436B81}"/>
              </a:ext>
            </a:extLst>
          </p:cNvPr>
          <p:cNvPicPr>
            <a:picLocks noChangeAspect="1"/>
          </p:cNvPicPr>
          <p:nvPr/>
        </p:nvPicPr>
        <p:blipFill rotWithShape="1">
          <a:blip r:embed="rId3"/>
          <a:srcRect l="35538" r="46462" b="95304"/>
          <a:stretch/>
        </p:blipFill>
        <p:spPr>
          <a:xfrm>
            <a:off x="6330442" y="1674"/>
            <a:ext cx="3530956" cy="517898"/>
          </a:xfrm>
          <a:prstGeom prst="rect">
            <a:avLst/>
          </a:prstGeom>
        </p:spPr>
      </p:pic>
      <p:pic>
        <p:nvPicPr>
          <p:cNvPr id="11" name="Picture 10">
            <a:extLst>
              <a:ext uri="{FF2B5EF4-FFF2-40B4-BE49-F238E27FC236}">
                <a16:creationId xmlns:a16="http://schemas.microsoft.com/office/drawing/2014/main" id="{A4C1AF89-5438-1F3F-F9FE-762EF184807E}"/>
              </a:ext>
            </a:extLst>
          </p:cNvPr>
          <p:cNvPicPr>
            <a:picLocks noChangeAspect="1"/>
          </p:cNvPicPr>
          <p:nvPr/>
        </p:nvPicPr>
        <p:blipFill rotWithShape="1">
          <a:blip r:embed="rId2"/>
          <a:srcRect l="18116" r="64115" b="95098"/>
          <a:stretch/>
        </p:blipFill>
        <p:spPr>
          <a:xfrm>
            <a:off x="542653" y="1"/>
            <a:ext cx="3350528" cy="519572"/>
          </a:xfrm>
          <a:prstGeom prst="rect">
            <a:avLst/>
          </a:prstGeom>
        </p:spPr>
      </p:pic>
    </p:spTree>
    <p:extLst>
      <p:ext uri="{BB962C8B-B14F-4D97-AF65-F5344CB8AC3E}">
        <p14:creationId xmlns:p14="http://schemas.microsoft.com/office/powerpoint/2010/main" val="2794499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1D8AF4-F2EF-C89A-2D97-33BA64CC3F79}"/>
              </a:ext>
            </a:extLst>
          </p:cNvPr>
          <p:cNvPicPr>
            <a:picLocks noChangeAspect="1"/>
          </p:cNvPicPr>
          <p:nvPr/>
        </p:nvPicPr>
        <p:blipFill rotWithShape="1">
          <a:blip r:embed="rId2"/>
          <a:srcRect l="30577" t="13315" r="30423" b="21422"/>
          <a:stretch/>
        </p:blipFill>
        <p:spPr>
          <a:xfrm>
            <a:off x="1434903" y="1181685"/>
            <a:ext cx="5195977" cy="5542672"/>
          </a:xfrm>
          <a:prstGeom prst="rect">
            <a:avLst/>
          </a:prstGeom>
        </p:spPr>
      </p:pic>
      <p:pic>
        <p:nvPicPr>
          <p:cNvPr id="7" name="Picture 6">
            <a:extLst>
              <a:ext uri="{FF2B5EF4-FFF2-40B4-BE49-F238E27FC236}">
                <a16:creationId xmlns:a16="http://schemas.microsoft.com/office/drawing/2014/main" id="{94E28B65-871A-A73D-3197-4F3DED918511}"/>
              </a:ext>
            </a:extLst>
          </p:cNvPr>
          <p:cNvPicPr>
            <a:picLocks noChangeAspect="1"/>
          </p:cNvPicPr>
          <p:nvPr/>
        </p:nvPicPr>
        <p:blipFill rotWithShape="1">
          <a:blip r:embed="rId2"/>
          <a:srcRect l="18000" r="64461" b="95304"/>
          <a:stretch/>
        </p:blipFill>
        <p:spPr>
          <a:xfrm>
            <a:off x="1434903" y="647114"/>
            <a:ext cx="3551178" cy="534571"/>
          </a:xfrm>
          <a:prstGeom prst="rect">
            <a:avLst/>
          </a:prstGeom>
        </p:spPr>
      </p:pic>
      <p:pic>
        <p:nvPicPr>
          <p:cNvPr id="9" name="Picture 8">
            <a:extLst>
              <a:ext uri="{FF2B5EF4-FFF2-40B4-BE49-F238E27FC236}">
                <a16:creationId xmlns:a16="http://schemas.microsoft.com/office/drawing/2014/main" id="{511D7E78-3F4E-4901-CB2B-7D24E1B24DD8}"/>
              </a:ext>
            </a:extLst>
          </p:cNvPr>
          <p:cNvPicPr>
            <a:picLocks noChangeAspect="1"/>
          </p:cNvPicPr>
          <p:nvPr/>
        </p:nvPicPr>
        <p:blipFill rotWithShape="1">
          <a:blip r:embed="rId3"/>
          <a:srcRect l="30692" t="13931" r="30423" b="21832"/>
          <a:stretch/>
        </p:blipFill>
        <p:spPr>
          <a:xfrm>
            <a:off x="6935371" y="1181684"/>
            <a:ext cx="4965897" cy="5542672"/>
          </a:xfrm>
          <a:prstGeom prst="rect">
            <a:avLst/>
          </a:prstGeom>
        </p:spPr>
      </p:pic>
      <p:pic>
        <p:nvPicPr>
          <p:cNvPr id="11" name="Picture 10">
            <a:extLst>
              <a:ext uri="{FF2B5EF4-FFF2-40B4-BE49-F238E27FC236}">
                <a16:creationId xmlns:a16="http://schemas.microsoft.com/office/drawing/2014/main" id="{05841FDA-BFF4-E54C-5A53-B146B3FF1245}"/>
              </a:ext>
            </a:extLst>
          </p:cNvPr>
          <p:cNvPicPr>
            <a:picLocks noChangeAspect="1"/>
          </p:cNvPicPr>
          <p:nvPr/>
        </p:nvPicPr>
        <p:blipFill rotWithShape="1">
          <a:blip r:embed="rId3"/>
          <a:srcRect l="18116" t="-50" r="64897" b="94919"/>
          <a:stretch/>
        </p:blipFill>
        <p:spPr>
          <a:xfrm>
            <a:off x="6935371" y="647114"/>
            <a:ext cx="3147921" cy="534570"/>
          </a:xfrm>
          <a:prstGeom prst="rect">
            <a:avLst/>
          </a:prstGeom>
        </p:spPr>
      </p:pic>
    </p:spTree>
    <p:extLst>
      <p:ext uri="{BB962C8B-B14F-4D97-AF65-F5344CB8AC3E}">
        <p14:creationId xmlns:p14="http://schemas.microsoft.com/office/powerpoint/2010/main" val="48016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DA2F96-F28D-9413-1F15-E4EED79334E7}"/>
              </a:ext>
            </a:extLst>
          </p:cNvPr>
          <p:cNvPicPr>
            <a:picLocks noChangeAspect="1"/>
          </p:cNvPicPr>
          <p:nvPr/>
        </p:nvPicPr>
        <p:blipFill rotWithShape="1">
          <a:blip r:embed="rId2"/>
          <a:srcRect l="31038" t="13726" r="30308" b="21833"/>
          <a:stretch/>
        </p:blipFill>
        <p:spPr>
          <a:xfrm>
            <a:off x="1603716" y="1220371"/>
            <a:ext cx="4979964" cy="5405512"/>
          </a:xfrm>
          <a:prstGeom prst="rect">
            <a:avLst/>
          </a:prstGeom>
        </p:spPr>
      </p:pic>
      <p:pic>
        <p:nvPicPr>
          <p:cNvPr id="9" name="Picture 8">
            <a:extLst>
              <a:ext uri="{FF2B5EF4-FFF2-40B4-BE49-F238E27FC236}">
                <a16:creationId xmlns:a16="http://schemas.microsoft.com/office/drawing/2014/main" id="{044A122A-826D-FEA3-50A9-5CCA6E897925}"/>
              </a:ext>
            </a:extLst>
          </p:cNvPr>
          <p:cNvPicPr>
            <a:picLocks noChangeAspect="1"/>
          </p:cNvPicPr>
          <p:nvPr/>
        </p:nvPicPr>
        <p:blipFill rotWithShape="1">
          <a:blip r:embed="rId2"/>
          <a:srcRect l="18346" r="64462" b="94894"/>
          <a:stretch/>
        </p:blipFill>
        <p:spPr>
          <a:xfrm>
            <a:off x="1603716" y="717452"/>
            <a:ext cx="3011736" cy="502919"/>
          </a:xfrm>
          <a:prstGeom prst="rect">
            <a:avLst/>
          </a:prstGeom>
        </p:spPr>
      </p:pic>
      <p:pic>
        <p:nvPicPr>
          <p:cNvPr id="11" name="Picture 10">
            <a:extLst>
              <a:ext uri="{FF2B5EF4-FFF2-40B4-BE49-F238E27FC236}">
                <a16:creationId xmlns:a16="http://schemas.microsoft.com/office/drawing/2014/main" id="{A5912732-96AA-2B23-3819-FC29C669E424}"/>
              </a:ext>
            </a:extLst>
          </p:cNvPr>
          <p:cNvPicPr>
            <a:picLocks noChangeAspect="1"/>
          </p:cNvPicPr>
          <p:nvPr/>
        </p:nvPicPr>
        <p:blipFill rotWithShape="1">
          <a:blip r:embed="rId3"/>
          <a:srcRect l="30692" t="13521" r="30538" b="23064"/>
          <a:stretch/>
        </p:blipFill>
        <p:spPr>
          <a:xfrm>
            <a:off x="6879101" y="1220371"/>
            <a:ext cx="4979964" cy="5405512"/>
          </a:xfrm>
          <a:prstGeom prst="rect">
            <a:avLst/>
          </a:prstGeom>
        </p:spPr>
      </p:pic>
      <p:pic>
        <p:nvPicPr>
          <p:cNvPr id="13" name="Picture 12">
            <a:extLst>
              <a:ext uri="{FF2B5EF4-FFF2-40B4-BE49-F238E27FC236}">
                <a16:creationId xmlns:a16="http://schemas.microsoft.com/office/drawing/2014/main" id="{F30A7B60-229A-5758-EF73-0750BC5EC84E}"/>
              </a:ext>
            </a:extLst>
          </p:cNvPr>
          <p:cNvPicPr>
            <a:picLocks noChangeAspect="1"/>
          </p:cNvPicPr>
          <p:nvPr/>
        </p:nvPicPr>
        <p:blipFill rotWithShape="1">
          <a:blip r:embed="rId3"/>
          <a:srcRect l="18000" r="64577" b="95099"/>
          <a:stretch/>
        </p:blipFill>
        <p:spPr>
          <a:xfrm>
            <a:off x="6879101" y="717452"/>
            <a:ext cx="3179947" cy="502918"/>
          </a:xfrm>
          <a:prstGeom prst="rect">
            <a:avLst/>
          </a:prstGeom>
        </p:spPr>
      </p:pic>
    </p:spTree>
    <p:extLst>
      <p:ext uri="{BB962C8B-B14F-4D97-AF65-F5344CB8AC3E}">
        <p14:creationId xmlns:p14="http://schemas.microsoft.com/office/powerpoint/2010/main" val="108609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URL link for the website </a:t>
            </a:r>
            <a:br>
              <a:rPr lang="en-US" dirty="0" smtClean="0"/>
            </a:b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9849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login of the website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3737" y="2133600"/>
            <a:ext cx="7946352" cy="3778250"/>
          </a:xfrm>
        </p:spPr>
      </p:pic>
    </p:spTree>
    <p:extLst>
      <p:ext uri="{BB962C8B-B14F-4D97-AF65-F5344CB8AC3E}">
        <p14:creationId xmlns:p14="http://schemas.microsoft.com/office/powerpoint/2010/main" val="2754606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for the website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5554" y="2133600"/>
            <a:ext cx="8002717" cy="3778250"/>
          </a:xfrm>
        </p:spPr>
      </p:pic>
    </p:spTree>
    <p:extLst>
      <p:ext uri="{BB962C8B-B14F-4D97-AF65-F5344CB8AC3E}">
        <p14:creationId xmlns:p14="http://schemas.microsoft.com/office/powerpoint/2010/main" val="265139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1073CD-2882-09BD-E4E2-77EF0F93456B}"/>
              </a:ext>
            </a:extLst>
          </p:cNvPr>
          <p:cNvSpPr txBox="1"/>
          <p:nvPr/>
        </p:nvSpPr>
        <p:spPr>
          <a:xfrm>
            <a:off x="1833032" y="5728446"/>
            <a:ext cx="9946591" cy="1015663"/>
          </a:xfrm>
          <a:prstGeom prst="rect">
            <a:avLst/>
          </a:prstGeom>
          <a:solidFill>
            <a:srgbClr val="00B0F0"/>
          </a:solidFill>
        </p:spPr>
        <p:txBody>
          <a:bodyPr wrap="square" rtlCol="0">
            <a:spAutoFit/>
          </a:bodyPr>
          <a:lstStyle/>
          <a:p>
            <a:r>
              <a:rPr lang="en-GB" sz="2000" dirty="0">
                <a:latin typeface="Times New Roman" panose="02020603050405020304" pitchFamily="18" charset="0"/>
                <a:cs typeface="Times New Roman" panose="02020603050405020304" pitchFamily="18" charset="0"/>
              </a:rPr>
              <a:t>This is the main page which is the index page</a:t>
            </a:r>
          </a:p>
          <a:p>
            <a:r>
              <a:rPr lang="en-GB" sz="2000" dirty="0">
                <a:latin typeface="Times New Roman" panose="02020603050405020304" pitchFamily="18" charset="0"/>
                <a:cs typeface="Times New Roman" panose="02020603050405020304" pitchFamily="18" charset="0"/>
              </a:rPr>
              <a:t>the user can log in using their username and password and checking their balance</a:t>
            </a:r>
          </a:p>
          <a:p>
            <a:r>
              <a:rPr lang="en-GB" sz="2000" dirty="0">
                <a:latin typeface="Times New Roman" panose="02020603050405020304" pitchFamily="18" charset="0"/>
                <a:cs typeface="Times New Roman" panose="02020603050405020304" pitchFamily="18" charset="0"/>
              </a:rPr>
              <a:t>Or the user can browse the available vouchers and sayrafa rate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377" y="926645"/>
            <a:ext cx="10058400" cy="4801801"/>
          </a:xfrm>
          <a:prstGeom prst="rect">
            <a:avLst/>
          </a:prstGeom>
        </p:spPr>
      </p:pic>
    </p:spTree>
    <p:extLst>
      <p:ext uri="{BB962C8B-B14F-4D97-AF65-F5344CB8AC3E}">
        <p14:creationId xmlns:p14="http://schemas.microsoft.com/office/powerpoint/2010/main" val="745260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CB86E0-7ADB-BA80-215F-2C6A7F1468C9}"/>
              </a:ext>
            </a:extLst>
          </p:cNvPr>
          <p:cNvSpPr txBox="1"/>
          <p:nvPr/>
        </p:nvSpPr>
        <p:spPr>
          <a:xfrm>
            <a:off x="1896034" y="5351928"/>
            <a:ext cx="9977719" cy="1292662"/>
          </a:xfrm>
          <a:prstGeom prst="rect">
            <a:avLst/>
          </a:prstGeom>
          <a:solidFill>
            <a:srgbClr val="00B0F0"/>
          </a:solidFill>
        </p:spPr>
        <p:txBody>
          <a:bodyPr wrap="square" rtlCol="0">
            <a:spAutoFit/>
          </a:bodyPr>
          <a:lstStyle/>
          <a:p>
            <a:r>
              <a:rPr lang="en-GB" sz="2000" dirty="0">
                <a:latin typeface="Times New Roman" panose="02020603050405020304" pitchFamily="18" charset="0"/>
                <a:cs typeface="Times New Roman" panose="02020603050405020304" pitchFamily="18" charset="0"/>
              </a:rPr>
              <a:t>If log in is successful the user can see his own balance</a:t>
            </a: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394" y="594947"/>
            <a:ext cx="8559067" cy="4469422"/>
          </a:xfrm>
        </p:spPr>
      </p:pic>
    </p:spTree>
    <p:extLst>
      <p:ext uri="{BB962C8B-B14F-4D97-AF65-F5344CB8AC3E}">
        <p14:creationId xmlns:p14="http://schemas.microsoft.com/office/powerpoint/2010/main" val="366977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09C15A-E335-3364-E9DF-CBBC40129D2A}"/>
              </a:ext>
            </a:extLst>
          </p:cNvPr>
          <p:cNvPicPr>
            <a:picLocks noGrp="1" noChangeAspect="1"/>
          </p:cNvPicPr>
          <p:nvPr>
            <p:ph idx="1"/>
          </p:nvPr>
        </p:nvPicPr>
        <p:blipFill rotWithShape="1">
          <a:blip r:embed="rId2"/>
          <a:srcRect l="33954" t="8304" r="33830" b="74256"/>
          <a:stretch/>
        </p:blipFill>
        <p:spPr>
          <a:xfrm>
            <a:off x="3124839" y="820270"/>
            <a:ext cx="7157679" cy="2178423"/>
          </a:xfrm>
        </p:spPr>
      </p:pic>
      <p:sp>
        <p:nvSpPr>
          <p:cNvPr id="6" name="TextBox 5">
            <a:extLst>
              <a:ext uri="{FF2B5EF4-FFF2-40B4-BE49-F238E27FC236}">
                <a16:creationId xmlns:a16="http://schemas.microsoft.com/office/drawing/2014/main" id="{24633D5F-FEF5-A020-E2E0-B6207B9CE9FB}"/>
              </a:ext>
            </a:extLst>
          </p:cNvPr>
          <p:cNvSpPr txBox="1"/>
          <p:nvPr/>
        </p:nvSpPr>
        <p:spPr>
          <a:xfrm>
            <a:off x="3160059" y="4087906"/>
            <a:ext cx="7153835" cy="1600438"/>
          </a:xfrm>
          <a:prstGeom prst="rect">
            <a:avLst/>
          </a:prstGeom>
          <a:solidFill>
            <a:srgbClr val="00B0F0"/>
          </a:solidFill>
        </p:spPr>
        <p:txBody>
          <a:bodyPr wrap="square" rtlCol="0">
            <a:spAutoFit/>
          </a:bodyPr>
          <a:lstStyle/>
          <a:p>
            <a:r>
              <a:rPr lang="en-GB" sz="2000" dirty="0">
                <a:latin typeface="Times New Roman" panose="02020603050405020304" pitchFamily="18" charset="0"/>
                <a:cs typeface="Times New Roman" panose="02020603050405020304" pitchFamily="18" charset="0"/>
              </a:rPr>
              <a:t>If logging in is failed, a pop up will show</a:t>
            </a: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975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B6D3037-91E6-24D9-1B57-A6CA5F7CB4D1}"/>
              </a:ext>
            </a:extLst>
          </p:cNvPr>
          <p:cNvPicPr>
            <a:picLocks noGrp="1" noChangeAspect="1"/>
          </p:cNvPicPr>
          <p:nvPr>
            <p:ph idx="1"/>
          </p:nvPr>
        </p:nvPicPr>
        <p:blipFill rotWithShape="1">
          <a:blip r:embed="rId2"/>
          <a:srcRect l="21976" t="13999" r="18394" b="10192"/>
          <a:stretch/>
        </p:blipFill>
        <p:spPr>
          <a:xfrm>
            <a:off x="1627093" y="0"/>
            <a:ext cx="6923279" cy="4948518"/>
          </a:xfrm>
        </p:spPr>
      </p:pic>
      <p:sp>
        <p:nvSpPr>
          <p:cNvPr id="5" name="TextBox 4">
            <a:extLst>
              <a:ext uri="{FF2B5EF4-FFF2-40B4-BE49-F238E27FC236}">
                <a16:creationId xmlns:a16="http://schemas.microsoft.com/office/drawing/2014/main" id="{B140DDBB-7861-430F-7845-E995DDC9D704}"/>
              </a:ext>
            </a:extLst>
          </p:cNvPr>
          <p:cNvSpPr txBox="1"/>
          <p:nvPr/>
        </p:nvSpPr>
        <p:spPr>
          <a:xfrm>
            <a:off x="1465729" y="5082988"/>
            <a:ext cx="10367683" cy="1631216"/>
          </a:xfrm>
          <a:prstGeom prst="rect">
            <a:avLst/>
          </a:prstGeom>
          <a:solidFill>
            <a:srgbClr val="00B0F0"/>
          </a:solidFill>
        </p:spPr>
        <p:txBody>
          <a:bodyPr wrap="square" rtlCol="0">
            <a:spAutoFit/>
          </a:bodyPr>
          <a:lstStyle/>
          <a:p>
            <a:r>
              <a:rPr lang="en-GB" sz="2000" dirty="0">
                <a:latin typeface="Times New Roman" panose="02020603050405020304" pitchFamily="18" charset="0"/>
                <a:cs typeface="Times New Roman" panose="02020603050405020304" pitchFamily="18" charset="0"/>
              </a:rPr>
              <a:t>After choosing the type of voucher you want to buy, Now you can see under each voucher its price based on $, you can click on the </a:t>
            </a:r>
            <a:r>
              <a:rPr lang="en-GB" sz="2000" b="1" dirty="0">
                <a:latin typeface="Times New Roman" panose="02020603050405020304" pitchFamily="18" charset="0"/>
                <a:cs typeface="Times New Roman" panose="02020603050405020304" pitchFamily="18" charset="0"/>
              </a:rPr>
              <a:t>get </a:t>
            </a:r>
            <a:r>
              <a:rPr lang="en-GB" sz="2000" dirty="0">
                <a:latin typeface="Times New Roman" panose="02020603050405020304" pitchFamily="18" charset="0"/>
                <a:cs typeface="Times New Roman" panose="02020603050405020304" pitchFamily="18" charset="0"/>
              </a:rPr>
              <a:t>to add the voucher to your To Buy list, a pop up will show asking for the quantity you want to buy, after deciding how many voucher you want to buy, the price box will change to the price in L.L. ,</a:t>
            </a:r>
          </a:p>
          <a:p>
            <a:r>
              <a:rPr lang="en-GB" sz="2000" dirty="0">
                <a:latin typeface="Times New Roman" panose="02020603050405020304" pitchFamily="18" charset="0"/>
                <a:cs typeface="Times New Roman" panose="02020603050405020304" pitchFamily="18" charset="0"/>
              </a:rPr>
              <a:t>You can repeat this process to each voucher as long as your balance is enough.</a:t>
            </a:r>
          </a:p>
        </p:txBody>
      </p:sp>
      <p:pic>
        <p:nvPicPr>
          <p:cNvPr id="7" name="Picture 6">
            <a:extLst>
              <a:ext uri="{FF2B5EF4-FFF2-40B4-BE49-F238E27FC236}">
                <a16:creationId xmlns:a16="http://schemas.microsoft.com/office/drawing/2014/main" id="{DC7B3653-C979-A7DB-17AD-F86A70C43195}"/>
              </a:ext>
            </a:extLst>
          </p:cNvPr>
          <p:cNvPicPr>
            <a:picLocks noChangeAspect="1"/>
          </p:cNvPicPr>
          <p:nvPr/>
        </p:nvPicPr>
        <p:blipFill rotWithShape="1">
          <a:blip r:embed="rId3"/>
          <a:srcRect l="34081" t="9196" r="34044" b="69225"/>
          <a:stretch/>
        </p:blipFill>
        <p:spPr>
          <a:xfrm>
            <a:off x="8659089" y="40341"/>
            <a:ext cx="3532911" cy="1344706"/>
          </a:xfrm>
          <a:prstGeom prst="rect">
            <a:avLst/>
          </a:prstGeom>
        </p:spPr>
      </p:pic>
      <p:pic>
        <p:nvPicPr>
          <p:cNvPr id="9" name="Picture 8">
            <a:extLst>
              <a:ext uri="{FF2B5EF4-FFF2-40B4-BE49-F238E27FC236}">
                <a16:creationId xmlns:a16="http://schemas.microsoft.com/office/drawing/2014/main" id="{4929EFC5-983C-2A01-45F1-07C92A582F27}"/>
              </a:ext>
            </a:extLst>
          </p:cNvPr>
          <p:cNvPicPr>
            <a:picLocks noChangeAspect="1"/>
          </p:cNvPicPr>
          <p:nvPr/>
        </p:nvPicPr>
        <p:blipFill rotWithShape="1">
          <a:blip r:embed="rId4"/>
          <a:srcRect l="28208" t="42853" r="61382" b="52991"/>
          <a:stretch/>
        </p:blipFill>
        <p:spPr>
          <a:xfrm>
            <a:off x="8914583" y="1485900"/>
            <a:ext cx="2918829" cy="578223"/>
          </a:xfrm>
          <a:prstGeom prst="rect">
            <a:avLst/>
          </a:prstGeom>
        </p:spPr>
      </p:pic>
      <p:pic>
        <p:nvPicPr>
          <p:cNvPr id="11" name="Picture 10">
            <a:extLst>
              <a:ext uri="{FF2B5EF4-FFF2-40B4-BE49-F238E27FC236}">
                <a16:creationId xmlns:a16="http://schemas.microsoft.com/office/drawing/2014/main" id="{3325BF81-4CBC-F966-4D66-9E74C722C2BD}"/>
              </a:ext>
            </a:extLst>
          </p:cNvPr>
          <p:cNvPicPr>
            <a:picLocks noChangeAspect="1"/>
          </p:cNvPicPr>
          <p:nvPr/>
        </p:nvPicPr>
        <p:blipFill rotWithShape="1">
          <a:blip r:embed="rId5"/>
          <a:srcRect l="33971" t="10177" r="34044" b="75110"/>
          <a:stretch/>
        </p:blipFill>
        <p:spPr>
          <a:xfrm>
            <a:off x="8606156" y="2776817"/>
            <a:ext cx="3535682" cy="914400"/>
          </a:xfrm>
          <a:prstGeom prst="rect">
            <a:avLst/>
          </a:prstGeom>
        </p:spPr>
      </p:pic>
    </p:spTree>
    <p:extLst>
      <p:ext uri="{BB962C8B-B14F-4D97-AF65-F5344CB8AC3E}">
        <p14:creationId xmlns:p14="http://schemas.microsoft.com/office/powerpoint/2010/main" val="3769798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3922F2-8A21-D272-844E-6A4CD2E3BB51}"/>
              </a:ext>
            </a:extLst>
          </p:cNvPr>
          <p:cNvPicPr>
            <a:picLocks noChangeAspect="1"/>
          </p:cNvPicPr>
          <p:nvPr/>
        </p:nvPicPr>
        <p:blipFill rotWithShape="1">
          <a:blip r:embed="rId2"/>
          <a:srcRect l="22941" t="13779" r="22905" b="11157"/>
          <a:stretch/>
        </p:blipFill>
        <p:spPr>
          <a:xfrm>
            <a:off x="1734671" y="0"/>
            <a:ext cx="6602506" cy="5145368"/>
          </a:xfrm>
          <a:prstGeom prst="rect">
            <a:avLst/>
          </a:prstGeom>
        </p:spPr>
      </p:pic>
      <p:pic>
        <p:nvPicPr>
          <p:cNvPr id="9" name="Picture 8">
            <a:extLst>
              <a:ext uri="{FF2B5EF4-FFF2-40B4-BE49-F238E27FC236}">
                <a16:creationId xmlns:a16="http://schemas.microsoft.com/office/drawing/2014/main" id="{D6101CCF-FF69-858C-F3F5-6C9105346D5B}"/>
              </a:ext>
            </a:extLst>
          </p:cNvPr>
          <p:cNvPicPr>
            <a:picLocks noChangeAspect="1"/>
          </p:cNvPicPr>
          <p:nvPr/>
        </p:nvPicPr>
        <p:blipFill rotWithShape="1">
          <a:blip r:embed="rId3"/>
          <a:srcRect l="33860" t="9000" r="33934" b="75306"/>
          <a:stretch/>
        </p:blipFill>
        <p:spPr>
          <a:xfrm>
            <a:off x="3072653" y="0"/>
            <a:ext cx="3926541" cy="1075764"/>
          </a:xfrm>
          <a:prstGeom prst="rect">
            <a:avLst/>
          </a:prstGeom>
        </p:spPr>
      </p:pic>
      <p:sp>
        <p:nvSpPr>
          <p:cNvPr id="12" name="TextBox 11">
            <a:extLst>
              <a:ext uri="{FF2B5EF4-FFF2-40B4-BE49-F238E27FC236}">
                <a16:creationId xmlns:a16="http://schemas.microsoft.com/office/drawing/2014/main" id="{7D5CE58B-9800-8FFD-865F-075C52EE1954}"/>
              </a:ext>
            </a:extLst>
          </p:cNvPr>
          <p:cNvSpPr txBox="1"/>
          <p:nvPr/>
        </p:nvSpPr>
        <p:spPr>
          <a:xfrm>
            <a:off x="1828800" y="5486400"/>
            <a:ext cx="7826188" cy="1015663"/>
          </a:xfrm>
          <a:prstGeom prst="rect">
            <a:avLst/>
          </a:prstGeom>
          <a:solidFill>
            <a:srgbClr val="00B0F0"/>
          </a:solidFill>
        </p:spPr>
        <p:txBody>
          <a:bodyPr wrap="square" rtlCol="0">
            <a:spAutoFit/>
          </a:bodyPr>
          <a:lstStyle/>
          <a:p>
            <a:r>
              <a:rPr lang="en-GB" sz="2000" dirty="0">
                <a:latin typeface="Times New Roman" panose="02020603050405020304" pitchFamily="18" charset="0"/>
                <a:cs typeface="Times New Roman" panose="02020603050405020304" pitchFamily="18" charset="0"/>
              </a:rPr>
              <a:t>When you click on  </a:t>
            </a:r>
            <a:r>
              <a:rPr lang="en-GB" sz="2000" b="1" dirty="0">
                <a:latin typeface="Times New Roman" panose="02020603050405020304" pitchFamily="18" charset="0"/>
                <a:cs typeface="Times New Roman" panose="02020603050405020304" pitchFamily="18" charset="0"/>
              </a:rPr>
              <a:t>pay </a:t>
            </a:r>
            <a:r>
              <a:rPr lang="en-GB" sz="2000" dirty="0">
                <a:latin typeface="Times New Roman" panose="02020603050405020304" pitchFamily="18" charset="0"/>
                <a:cs typeface="Times New Roman" panose="02020603050405020304" pitchFamily="18" charset="0"/>
              </a:rPr>
              <a:t>, a pop up will ask to confirm the amount to be paid, after choosing </a:t>
            </a:r>
            <a:r>
              <a:rPr lang="en-GB" sz="2000" b="1" dirty="0">
                <a:latin typeface="Times New Roman" panose="02020603050405020304" pitchFamily="18" charset="0"/>
                <a:cs typeface="Times New Roman" panose="02020603050405020304" pitchFamily="18" charset="0"/>
              </a:rPr>
              <a:t>OK , </a:t>
            </a:r>
            <a:r>
              <a:rPr lang="en-GB" sz="2000" dirty="0">
                <a:latin typeface="Times New Roman" panose="02020603050405020304" pitchFamily="18" charset="0"/>
                <a:cs typeface="Times New Roman" panose="02020603050405020304" pitchFamily="18" charset="0"/>
              </a:rPr>
              <a:t>this amount will be deducted from your current balance.</a:t>
            </a:r>
          </a:p>
        </p:txBody>
      </p:sp>
      <p:sp>
        <p:nvSpPr>
          <p:cNvPr id="13" name="TextBox 12">
            <a:extLst>
              <a:ext uri="{FF2B5EF4-FFF2-40B4-BE49-F238E27FC236}">
                <a16:creationId xmlns:a16="http://schemas.microsoft.com/office/drawing/2014/main" id="{034B4A55-D974-F534-2180-F5F923833D50}"/>
              </a:ext>
            </a:extLst>
          </p:cNvPr>
          <p:cNvSpPr txBox="1"/>
          <p:nvPr/>
        </p:nvSpPr>
        <p:spPr>
          <a:xfrm>
            <a:off x="8998357" y="1555100"/>
            <a:ext cx="2509015" cy="1015663"/>
          </a:xfrm>
          <a:prstGeom prst="rect">
            <a:avLst/>
          </a:prstGeom>
          <a:solidFill>
            <a:srgbClr val="00B0F0"/>
          </a:solidFill>
        </p:spPr>
        <p:txBody>
          <a:bodyPr wrap="square" rtlCol="0">
            <a:spAutoFit/>
          </a:bodyPr>
          <a:lstStyle/>
          <a:p>
            <a:r>
              <a:rPr lang="en-GB" sz="2000" i="1" dirty="0">
                <a:latin typeface="Times New Roman" panose="02020603050405020304" pitchFamily="18" charset="0"/>
                <a:cs typeface="Times New Roman" panose="02020603050405020304" pitchFamily="18" charset="0"/>
              </a:rPr>
              <a:t>You can always click on </a:t>
            </a:r>
            <a:r>
              <a:rPr lang="en-GB" sz="2000" b="1" i="1" dirty="0">
                <a:latin typeface="Times New Roman" panose="02020603050405020304" pitchFamily="18" charset="0"/>
                <a:cs typeface="Times New Roman" panose="02020603050405020304" pitchFamily="18" charset="0"/>
              </a:rPr>
              <a:t>Go back! </a:t>
            </a:r>
            <a:r>
              <a:rPr lang="en-GB" sz="2000" i="1" dirty="0">
                <a:latin typeface="Times New Roman" panose="02020603050405020304" pitchFamily="18" charset="0"/>
                <a:cs typeface="Times New Roman" panose="02020603050405020304" pitchFamily="18" charset="0"/>
              </a:rPr>
              <a:t>To go back to the main page!</a:t>
            </a:r>
          </a:p>
        </p:txBody>
      </p:sp>
    </p:spTree>
    <p:extLst>
      <p:ext uri="{BB962C8B-B14F-4D97-AF65-F5344CB8AC3E}">
        <p14:creationId xmlns:p14="http://schemas.microsoft.com/office/powerpoint/2010/main" val="68911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8F2AF04-3494-7E6E-6587-19869C638663}"/>
              </a:ext>
            </a:extLst>
          </p:cNvPr>
          <p:cNvGraphicFramePr/>
          <p:nvPr>
            <p:extLst>
              <p:ext uri="{D42A27DB-BD31-4B8C-83A1-F6EECF244321}">
                <p14:modId xmlns:p14="http://schemas.microsoft.com/office/powerpoint/2010/main" val="2342060637"/>
              </p:ext>
            </p:extLst>
          </p:nvPr>
        </p:nvGraphicFramePr>
        <p:xfrm>
          <a:off x="-486336" y="134471"/>
          <a:ext cx="13164671" cy="70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a:extLst>
              <a:ext uri="{FF2B5EF4-FFF2-40B4-BE49-F238E27FC236}">
                <a16:creationId xmlns:a16="http://schemas.microsoft.com/office/drawing/2014/main" id="{B018293F-4360-834D-4F03-623F7466231C}"/>
              </a:ext>
            </a:extLst>
          </p:cNvPr>
          <p:cNvSpPr/>
          <p:nvPr/>
        </p:nvSpPr>
        <p:spPr>
          <a:xfrm>
            <a:off x="3682252" y="1553135"/>
            <a:ext cx="4827494" cy="3751729"/>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i="1" dirty="0">
                <a:ln>
                  <a:solidFill>
                    <a:schemeClr val="tx1"/>
                  </a:solidFill>
                </a:ln>
                <a:solidFill>
                  <a:schemeClr val="tx1"/>
                </a:solidFill>
                <a:latin typeface="Times New Roman" panose="02020603050405020304" pitchFamily="18" charset="0"/>
                <a:cs typeface="Times New Roman" panose="02020603050405020304" pitchFamily="18" charset="0"/>
              </a:rPr>
              <a:t>The same process can be applied to all types of vouchers!</a:t>
            </a:r>
            <a:endParaRPr lang="en-GB" sz="4000" b="1" i="1" dirty="0">
              <a:ln>
                <a:solidFill>
                  <a:schemeClr val="tx1"/>
                </a:solidFill>
              </a:ln>
            </a:endParaRPr>
          </a:p>
        </p:txBody>
      </p:sp>
    </p:spTree>
    <p:extLst>
      <p:ext uri="{BB962C8B-B14F-4D97-AF65-F5344CB8AC3E}">
        <p14:creationId xmlns:p14="http://schemas.microsoft.com/office/powerpoint/2010/main" val="172082163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133</TotalTime>
  <Words>234</Words>
  <Application>Microsoft Office PowerPoint</Application>
  <PresentationFormat>Widescreen</PresentationFormat>
  <Paragraphs>22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Times New Roman</vt:lpstr>
      <vt:lpstr>Wingdings 3</vt:lpstr>
      <vt:lpstr>Wisp</vt:lpstr>
      <vt:lpstr> Web Project</vt:lpstr>
      <vt:lpstr>The login of the website</vt:lpstr>
      <vt:lpstr>Register for the website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URL link for the website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I2201 Project</dc:title>
  <dc:creator>TOSHIBA</dc:creator>
  <cp:lastModifiedBy>pc</cp:lastModifiedBy>
  <cp:revision>9</cp:revision>
  <dcterms:created xsi:type="dcterms:W3CDTF">2023-04-18T22:52:09Z</dcterms:created>
  <dcterms:modified xsi:type="dcterms:W3CDTF">2024-05-23T20:12:24Z</dcterms:modified>
</cp:coreProperties>
</file>